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73" r:id="rId5"/>
    <p:sldId id="274" r:id="rId6"/>
    <p:sldId id="275" r:id="rId7"/>
    <p:sldId id="276" r:id="rId8"/>
    <p:sldId id="278" r:id="rId9"/>
    <p:sldId id="297" r:id="rId10"/>
    <p:sldId id="298" r:id="rId11"/>
    <p:sldId id="299" r:id="rId12"/>
    <p:sldId id="301" r:id="rId13"/>
    <p:sldId id="302" r:id="rId14"/>
    <p:sldId id="303" r:id="rId15"/>
    <p:sldId id="296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05.12.2023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</a:t>
            </a:r>
            <a:r>
              <a:rPr lang="ru-RU" dirty="0" smtClean="0"/>
              <a:t>№10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7158" y="2071678"/>
            <a:ext cx="8358246" cy="1752600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Тема </a:t>
            </a:r>
            <a:r>
              <a:rPr lang="ru-RU" sz="2800" dirty="0" smtClean="0">
                <a:solidFill>
                  <a:schemeClr val="tx1"/>
                </a:solidFill>
              </a:rPr>
              <a:t>«Расширенные настройки </a:t>
            </a:r>
            <a:r>
              <a:rPr lang="en-US" sz="2800" dirty="0" smtClean="0">
                <a:solidFill>
                  <a:schemeClr val="tx1"/>
                </a:solidFill>
              </a:rPr>
              <a:t>SMTP-</a:t>
            </a:r>
            <a:r>
              <a:rPr lang="ru-RU" sz="2800" dirty="0" smtClean="0">
                <a:solidFill>
                  <a:schemeClr val="tx1"/>
                </a:solidFill>
              </a:rPr>
              <a:t>сервера»</a:t>
            </a:r>
            <a:endParaRPr lang="ru-RU" sz="2800" dirty="0" smtClean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по дисциплине </a:t>
            </a:r>
            <a:r>
              <a:rPr lang="ru-RU" sz="2400" dirty="0" smtClean="0">
                <a:solidFill>
                  <a:schemeClr val="tx1"/>
                </a:solidFill>
              </a:rPr>
              <a:t>«Администрирование сетевых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подсистем»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5</a:t>
            </a:r>
            <a:r>
              <a:rPr lang="ru-RU" dirty="0" smtClean="0"/>
              <a:t>» декабря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>
            <a:lum contrast="20000"/>
          </a:blip>
          <a:srcRect r="23000"/>
          <a:stretch>
            <a:fillRect/>
          </a:stretch>
        </p:blipFill>
        <p:spPr bwMode="auto">
          <a:xfrm>
            <a:off x="285720" y="285728"/>
            <a:ext cx="550072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4071934" y="3357562"/>
            <a:ext cx="4868855" cy="324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85720" y="4500570"/>
            <a:ext cx="4000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Настроила межсетевой экран, разрешив работать службе </a:t>
            </a:r>
            <a:r>
              <a:rPr lang="ru-RU" sz="1600" dirty="0" err="1" smtClean="0"/>
              <a:t>smtp-submission</a:t>
            </a:r>
            <a:r>
              <a:rPr lang="ru-RU" sz="1600" dirty="0" smtClean="0"/>
              <a:t> и перезапустила </a:t>
            </a:r>
            <a:r>
              <a:rPr lang="ru-RU" sz="1600" dirty="0" err="1" smtClean="0"/>
              <a:t>Postfix</a:t>
            </a:r>
            <a:r>
              <a:rPr lang="ru-RU" sz="1600" dirty="0" smtClean="0"/>
              <a:t> 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>
            <a:lum contrast="20000"/>
          </a:blip>
          <a:srcRect r="39177"/>
          <a:stretch>
            <a:fillRect/>
          </a:stretch>
        </p:blipFill>
        <p:spPr bwMode="auto">
          <a:xfrm>
            <a:off x="285720" y="285728"/>
            <a:ext cx="478634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 r="36772"/>
          <a:stretch>
            <a:fillRect/>
          </a:stretch>
        </p:blipFill>
        <p:spPr bwMode="auto">
          <a:xfrm>
            <a:off x="4000496" y="2643182"/>
            <a:ext cx="4827601" cy="392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5214942" y="785794"/>
            <a:ext cx="3714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Подключение к SMTP-серверу через 587-й порт посредством </a:t>
            </a:r>
            <a:r>
              <a:rPr lang="ru-RU" sz="1600" dirty="0" err="1" smtClean="0"/>
              <a:t>openssl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>
            <a:lum contrast="20000"/>
          </a:blip>
          <a:srcRect r="39177"/>
          <a:stretch>
            <a:fillRect/>
          </a:stretch>
        </p:blipFill>
        <p:spPr bwMode="auto">
          <a:xfrm>
            <a:off x="285720" y="285728"/>
            <a:ext cx="514353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/>
          <a:srcRect l="18145" r="18346"/>
          <a:stretch>
            <a:fillRect/>
          </a:stretch>
        </p:blipFill>
        <p:spPr bwMode="auto">
          <a:xfrm>
            <a:off x="4286248" y="3500438"/>
            <a:ext cx="4572032" cy="307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6143636" y="3071810"/>
            <a:ext cx="2485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Настройка учетной записи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572132" y="428604"/>
            <a:ext cx="32861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Тестирование подключения и проверка аутентификации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628654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 r="35027" b="27000"/>
          <a:stretch>
            <a:fillRect/>
          </a:stretch>
        </p:blipFill>
        <p:spPr bwMode="auto">
          <a:xfrm>
            <a:off x="4643438" y="2428868"/>
            <a:ext cx="4216843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14282" y="4714884"/>
            <a:ext cx="8643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Внесение изменений в настройки внутреннего окружения виртуальной машины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285720" y="5214950"/>
            <a:ext cx="700092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214282" y="214290"/>
            <a:ext cx="4455184" cy="478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2857488" y="3714752"/>
            <a:ext cx="5940425" cy="285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4500570"/>
            <a:ext cx="857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№10, я приобрела практические навыки по конфигурированию SMTP-сервера в части настройки аутентификации.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2928926" y="1142984"/>
            <a:ext cx="3564123" cy="2895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00166" y="642918"/>
            <a:ext cx="6000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Droid Sans Fallback" charset="-128"/>
                <a:cs typeface="Times New Roman" pitchFamily="18" charset="0"/>
              </a:rPr>
              <a:t>Содержимое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Droid Sans Fallback" charset="-128"/>
                <a:cs typeface="Times New Roman" pitchFamily="18" charset="0"/>
              </a:rPr>
              <a:t> </a:t>
            </a:r>
            <a:r>
              <a:rPr kumimoji="0" lang="ru-RU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Droid Sans Fallback" charset="-128"/>
                <a:cs typeface="Times New Roman" pitchFamily="18" charset="0"/>
              </a:rPr>
              <a:t>файла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Droid Sans Fallback" charset="-128"/>
                <a:cs typeface="Times New Roman" pitchFamily="18" charset="0"/>
              </a:rPr>
              <a:t> /vagrant/provision/client/mail.sh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2428868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Приобретение практических навыков по конфигурированию SMTP-сервера в части настройки аутентификации.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0034" y="1357298"/>
            <a:ext cx="150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857364"/>
            <a:ext cx="8215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Настроить </a:t>
            </a:r>
            <a:r>
              <a:rPr lang="ru-RU" sz="1600" dirty="0" err="1" smtClean="0"/>
              <a:t>Dovecot</a:t>
            </a:r>
            <a:r>
              <a:rPr lang="ru-RU" sz="1600" dirty="0" smtClean="0"/>
              <a:t> для работы с LMTP.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Настроить </a:t>
            </a:r>
            <a:r>
              <a:rPr lang="ru-RU" sz="1600" dirty="0" smtClean="0"/>
              <a:t>аутентификацию посредством SASL на SMTP-сервере.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Настроить </a:t>
            </a:r>
            <a:r>
              <a:rPr lang="ru-RU" sz="1600" dirty="0" smtClean="0"/>
              <a:t>работу SMTP-сервера поверх TLS.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/>
              <a:t>Скорректировать </a:t>
            </a:r>
            <a:r>
              <a:rPr lang="ru-RU" sz="1600" dirty="0" err="1" smtClean="0"/>
              <a:t>скрипт</a:t>
            </a:r>
            <a:r>
              <a:rPr lang="ru-RU" sz="1600" dirty="0" smtClean="0"/>
              <a:t> для </a:t>
            </a:r>
            <a:r>
              <a:rPr lang="ru-RU" sz="1600" dirty="0" err="1" smtClean="0"/>
              <a:t>Vagrant</a:t>
            </a:r>
            <a:r>
              <a:rPr lang="ru-RU" sz="1600" dirty="0" smtClean="0"/>
              <a:t>, фиксирующий действия расширенной настройки SMTP-сервера во внутреннем окружении виртуальной машины </a:t>
            </a:r>
            <a:r>
              <a:rPr lang="ru-RU" sz="1600" dirty="0" err="1" smtClean="0"/>
              <a:t>server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20" y="214290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714356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Настройка LMTP в </a:t>
            </a:r>
            <a:r>
              <a:rPr lang="ru-RU" b="1" dirty="0" err="1" smtClean="0"/>
              <a:t>Dovecote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>
            <a:lum contrast="20000"/>
          </a:blip>
          <a:srcRect b="35975"/>
          <a:stretch>
            <a:fillRect/>
          </a:stretch>
        </p:blipFill>
        <p:spPr bwMode="auto">
          <a:xfrm>
            <a:off x="4857752" y="357166"/>
            <a:ext cx="39671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428596" y="1428736"/>
            <a:ext cx="398039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28596" y="5857892"/>
            <a:ext cx="5940425" cy="17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4572000" y="3714752"/>
            <a:ext cx="2786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Настройка в </a:t>
            </a:r>
            <a:r>
              <a:rPr lang="ru-RU" sz="1600" dirty="0" err="1" smtClean="0"/>
              <a:t>Dovecot</a:t>
            </a:r>
            <a:r>
              <a:rPr lang="ru-RU" sz="1600" dirty="0" smtClean="0"/>
              <a:t> сервиса </a:t>
            </a:r>
            <a:r>
              <a:rPr lang="ru-RU" sz="1600" dirty="0" err="1" smtClean="0"/>
              <a:t>lmtp</a:t>
            </a:r>
            <a:r>
              <a:rPr lang="ru-RU" sz="1600" dirty="0" smtClean="0"/>
              <a:t> для связи с </a:t>
            </a:r>
            <a:r>
              <a:rPr lang="ru-RU" sz="1600" dirty="0" err="1" smtClean="0"/>
              <a:t>Postfix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>
          <a:blip r:embed="rId2">
            <a:lum contrast="20000"/>
          </a:blip>
          <a:srcRect b="51963"/>
          <a:stretch>
            <a:fillRect/>
          </a:stretch>
        </p:blipFill>
        <p:spPr bwMode="auto">
          <a:xfrm>
            <a:off x="285720" y="285728"/>
            <a:ext cx="438150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285720" y="2214554"/>
            <a:ext cx="43434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285720" y="2786058"/>
            <a:ext cx="5940425" cy="17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/>
          <p:cNvPicPr/>
          <p:nvPr/>
        </p:nvPicPr>
        <p:blipFill>
          <a:blip r:embed="rId5">
            <a:lum contrast="20000"/>
          </a:blip>
          <a:srcRect/>
          <a:stretch>
            <a:fillRect/>
          </a:stretch>
        </p:blipFill>
        <p:spPr bwMode="auto">
          <a:xfrm>
            <a:off x="2428860" y="3214686"/>
            <a:ext cx="6440491" cy="335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285860"/>
            <a:ext cx="5940425" cy="285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1785918" y="4429132"/>
            <a:ext cx="5940425" cy="133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500430" y="714356"/>
            <a:ext cx="2453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Проверка доставки писем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14282" y="285728"/>
            <a:ext cx="356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Настройка SMTP-аутентификации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4643438" y="785794"/>
            <a:ext cx="4162425" cy="451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285720" y="5643578"/>
            <a:ext cx="607223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285720" y="135729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Фрагмент конфигурации в файле настраивает службу аутентификации пользователей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>
            <a:lum contrast="20000"/>
          </a:blip>
          <a:srcRect r="24176"/>
          <a:stretch>
            <a:fillRect/>
          </a:stretch>
        </p:blipFill>
        <p:spPr bwMode="auto">
          <a:xfrm>
            <a:off x="285720" y="285728"/>
            <a:ext cx="514353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285720" y="4071943"/>
            <a:ext cx="421484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4">
            <a:lum contrast="20000"/>
          </a:blip>
          <a:srcRect b="40688"/>
          <a:stretch>
            <a:fillRect/>
          </a:stretch>
        </p:blipFill>
        <p:spPr bwMode="auto">
          <a:xfrm>
            <a:off x="4357686" y="4429132"/>
            <a:ext cx="457733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6357950" y="4000504"/>
            <a:ext cx="15919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Установка </a:t>
            </a:r>
            <a:r>
              <a:rPr lang="en-US" sz="1600" dirty="0" smtClean="0"/>
              <a:t>telnet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285720" y="428604"/>
            <a:ext cx="607223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14282" y="4286256"/>
            <a:ext cx="268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Настройка SMTP </a:t>
            </a:r>
            <a:r>
              <a:rPr lang="ru-RU" b="1" dirty="0" err="1" smtClean="0"/>
              <a:t>over</a:t>
            </a:r>
            <a:r>
              <a:rPr lang="ru-RU" b="1" dirty="0" smtClean="0"/>
              <a:t> TLS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285720" y="4929198"/>
            <a:ext cx="635798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177</Words>
  <Application>Microsoft Office PowerPoint</Application>
  <PresentationFormat>Экран (4:3)</PresentationFormat>
  <Paragraphs>28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Лабораторная работа №10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128</cp:revision>
  <dcterms:created xsi:type="dcterms:W3CDTF">2022-11-10T13:43:31Z</dcterms:created>
  <dcterms:modified xsi:type="dcterms:W3CDTF">2023-12-05T20:35:05Z</dcterms:modified>
</cp:coreProperties>
</file>